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-667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4A266C-F357-4C92-9B56-9737971D2B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206719B-D0CB-467D-B68C-DBE56CEC2D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0B082C-229F-4BC2-80BF-63288A76F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AC01F04-187B-40DB-A2DA-364BE76EC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F14596D-F425-46C3-B174-2D9B54FCB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4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3B0A99-BF83-472A-8617-E01DCD79A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3183282-32A5-42B8-92F3-E016423ED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25DCEA-91A2-4055-A50E-8933B5A9D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38D9E64-ACD1-4449-871C-B0C046CE8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F1736C0-AA5F-4761-B2E5-56DEF1689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61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C7A16CD-4796-4753-B38F-ADA95D1AB7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89480E9-C5A9-45C9-8D19-380EE60BC3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1026EF-5DCA-4D42-BEA2-4EA0AE41E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ECA9534-A57F-4DE0-B4C2-A83D080F5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D1CF7A-525B-497D-A978-09636209A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8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90740D-CD26-45FE-9551-F769592FC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9619F1D-E1B9-4E42-B793-D2FE8266A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7AA28B1-B273-4AE9-BDE9-B9AFA759B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DC36AD-954D-4887-ACEE-DA0F8DE1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F601834-98FA-4176-9E0B-338C12A22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6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76BA05-454C-491E-A0D6-00C7CEDEF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402BA93-2B98-4B92-87C3-F0D9A8935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C351B8-B1D4-436A-BB00-573F257C9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7A98CA-382F-4D0D-9E18-455717A79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2D2C98E-D1A1-417E-88F1-501F1668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171D6B-FC27-4CDB-8439-899A8856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3D1FC2F-4023-45FB-9C6C-DD8F61567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70B60BD-961F-43AC-9742-4174642FA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9305AA7-D50A-4845-8D4E-5BCBEBBE6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0309FB8-1E48-4634-93A8-162EAD364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2A05C14-31A1-4F30-B251-D7815F850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3DA2C76-AF31-41B5-A681-887EE529E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261E6FA-AE24-4A05-991D-9E988F912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2684C13-825C-432D-8159-DD183E337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6D45FEB-5E90-4F0D-A6A2-88235688B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13B5971-20B2-4460-8BCC-07F519C123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CACB955-EFE7-4381-92E4-E84FB2AAC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4E6B1E2-2DD5-43C8-BECE-5B2E8CCBC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EF95CCE-5120-4893-845A-CC18A8CFE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9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D256D9-A0EA-4178-BECF-A088FEFFB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FABCD57-B446-48AD-A9DA-977A2D735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39D6CF5-210C-4F49-9313-9CDBE7C6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DF60212-8EA7-4648-930B-F786ECBD2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0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6B5A08E-431C-43E4-B63B-215F8C84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237639D-8D15-4546-9F03-163A0AC38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C624D2-02F4-4022-AB91-BA80A4BDA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4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855B05-E732-4C52-B2B3-26F91E8A1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7F223FD-42C4-4B92-A641-2959B0008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1F25644-7F7E-4BAC-A47D-A77A4638C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E50CE4-A0C6-4B6A-BF08-125543A2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07C316B-9F28-4342-A6C3-97E73393E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B82D012-7F53-4928-AACB-D8408330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22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C57399-43E9-49FF-A21E-3B95DF27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D305619-B7D2-4BC4-A582-A826013ED3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AC74A63-9B1A-4A28-8AF6-2B226AF71A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E02A153-FA28-4F8F-83FE-5571EDC2D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2A78593-8698-4331-8952-5EDE6583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C3B0ACA-20DF-4703-850B-EECB8397D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2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6536206-7A49-478D-A216-2DA762B91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566E811-85F6-4389-9FD6-543BD966B1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EED68F3-F613-4409-B40C-BB7230D7D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1AD33-916E-4065-942F-75B540BCCAA9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A0FB976-05BF-4766-AEB3-FCF0D280F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DD77E7-878C-4D3A-A281-63797FA70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A246D-8106-4E3C-ACF5-E7F81734C43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6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3E9F8CA-4CA5-4199-9679-8AEB8807CB38}"/>
              </a:ext>
            </a:extLst>
          </p:cNvPr>
          <p:cNvSpPr/>
          <p:nvPr/>
        </p:nvSpPr>
        <p:spPr>
          <a:xfrm>
            <a:off x="0" y="-162228"/>
            <a:ext cx="12192000" cy="72173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PILOTO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35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PROFESSORA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35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MEDICO</a:t>
            </a:r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35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PADEIRO</a:t>
            </a:r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en-US" sz="35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COZINHEIRO</a:t>
            </a:r>
          </a:p>
          <a:p>
            <a:pPr algn="ctr"/>
            <a:endParaRPr lang="en-US" sz="35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</a:rPr>
              <a:t>POLICIA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CC9DE32-FD6C-4528-985F-3F985FAFA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105" y="0"/>
            <a:ext cx="886644" cy="12831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17BDA44-D05B-4725-816C-9BFE7B869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656" y="698910"/>
            <a:ext cx="1933268" cy="22059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6BF6F67-F5AB-4CC6-BB7F-44B6C2AC0C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2095" y="1801864"/>
            <a:ext cx="1630579" cy="17392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D26DE36-61B9-4ED3-811D-4C12D3EA4C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392" y="3315711"/>
            <a:ext cx="1838275" cy="1664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1E041CD-8B84-43E3-AEF3-C2A550BAC8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0954" y="4147843"/>
            <a:ext cx="1838275" cy="1853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763B051-969B-41BB-8FB5-47DE75081B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9166" y="5564616"/>
            <a:ext cx="1254406" cy="129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6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6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Romao, Eliana</dc:creator>
  <cp:lastModifiedBy>Wüest Larissa (DCS)</cp:lastModifiedBy>
  <cp:revision>7</cp:revision>
  <dcterms:created xsi:type="dcterms:W3CDTF">2019-04-08T14:40:20Z</dcterms:created>
  <dcterms:modified xsi:type="dcterms:W3CDTF">2019-06-27T07:58:06Z</dcterms:modified>
</cp:coreProperties>
</file>